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3"/>
    <p:sldId id="288" r:id="rId4"/>
    <p:sldId id="302" r:id="rId5"/>
    <p:sldId id="313" r:id="rId6"/>
    <p:sldId id="303" r:id="rId7"/>
    <p:sldId id="314" r:id="rId8"/>
    <p:sldId id="304" r:id="rId9"/>
    <p:sldId id="315" r:id="rId10"/>
    <p:sldId id="306" r:id="rId11"/>
    <p:sldId id="316" r:id="rId12"/>
    <p:sldId id="277" r:id="rId1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86921224" name="Nguyễn Chí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467"/>
    <a:srgbClr val="018DC9"/>
    <a:srgbClr val="0A4383"/>
    <a:srgbClr val="2379C9"/>
    <a:srgbClr val="459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96" y="54"/>
      </p:cViewPr>
      <p:guideLst>
        <p:guide orient="horz" pos="220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12E509-39C7-4E6D-9B94-37C505AE6F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12E509-39C7-4E6D-9B94-37C505AE6F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12E509-39C7-4E6D-9B94-37C505AE6F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412E509-39C7-4E6D-9B94-37C505AE6F5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1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565" y="-676275"/>
            <a:ext cx="4762500" cy="45364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84935" y="901700"/>
            <a:ext cx="2266950" cy="875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sz="4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任意多边形 20"/>
          <p:cNvSpPr/>
          <p:nvPr/>
        </p:nvSpPr>
        <p:spPr>
          <a:xfrm>
            <a:off x="2415540" y="5255895"/>
            <a:ext cx="7361555" cy="1064260"/>
          </a:xfrm>
          <a:custGeom>
            <a:avLst/>
            <a:gdLst>
              <a:gd name="connsiteX0" fmla="*/ 0 w 6027705"/>
              <a:gd name="connsiteY0" fmla="*/ 0 h 2187298"/>
              <a:gd name="connsiteX1" fmla="*/ 5078202 w 6027705"/>
              <a:gd name="connsiteY1" fmla="*/ 0 h 2187298"/>
              <a:gd name="connsiteX2" fmla="*/ 6027705 w 6027705"/>
              <a:gd name="connsiteY2" fmla="*/ 2131321 h 2187298"/>
              <a:gd name="connsiteX3" fmla="*/ 6027705 w 6027705"/>
              <a:gd name="connsiteY3" fmla="*/ 2187298 h 2187298"/>
              <a:gd name="connsiteX4" fmla="*/ 0 w 6027705"/>
              <a:gd name="connsiteY4" fmla="*/ 2187298 h 2187298"/>
              <a:gd name="connsiteX0-1" fmla="*/ 0 w 6027705"/>
              <a:gd name="connsiteY0-2" fmla="*/ 0 h 2187298"/>
              <a:gd name="connsiteX1-3" fmla="*/ 5287752 w 6027705"/>
              <a:gd name="connsiteY1-4" fmla="*/ 0 h 2187298"/>
              <a:gd name="connsiteX2-5" fmla="*/ 6027705 w 6027705"/>
              <a:gd name="connsiteY2-6" fmla="*/ 2131321 h 2187298"/>
              <a:gd name="connsiteX3-7" fmla="*/ 6027705 w 6027705"/>
              <a:gd name="connsiteY3-8" fmla="*/ 2187298 h 2187298"/>
              <a:gd name="connsiteX4-9" fmla="*/ 0 w 6027705"/>
              <a:gd name="connsiteY4-10" fmla="*/ 2187298 h 2187298"/>
              <a:gd name="connsiteX5" fmla="*/ 0 w 6027705"/>
              <a:gd name="connsiteY5" fmla="*/ 0 h 2187298"/>
              <a:gd name="connsiteX0-11" fmla="*/ 0 w 6027705"/>
              <a:gd name="connsiteY0-12" fmla="*/ 0 h 2187298"/>
              <a:gd name="connsiteX1-13" fmla="*/ 5468134 w 6027705"/>
              <a:gd name="connsiteY1-14" fmla="*/ 0 h 2187298"/>
              <a:gd name="connsiteX2-15" fmla="*/ 6027705 w 6027705"/>
              <a:gd name="connsiteY2-16" fmla="*/ 2131321 h 2187298"/>
              <a:gd name="connsiteX3-17" fmla="*/ 6027705 w 6027705"/>
              <a:gd name="connsiteY3-18" fmla="*/ 2187298 h 2187298"/>
              <a:gd name="connsiteX4-19" fmla="*/ 0 w 6027705"/>
              <a:gd name="connsiteY4-20" fmla="*/ 2187298 h 2187298"/>
              <a:gd name="connsiteX5-21" fmla="*/ 0 w 6027705"/>
              <a:gd name="connsiteY5-22" fmla="*/ 0 h 21872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027705" h="2187298">
                <a:moveTo>
                  <a:pt x="0" y="0"/>
                </a:moveTo>
                <a:lnTo>
                  <a:pt x="5468134" y="0"/>
                </a:lnTo>
                <a:lnTo>
                  <a:pt x="6027705" y="2131321"/>
                </a:lnTo>
                <a:lnTo>
                  <a:pt x="6027705" y="2187298"/>
                </a:lnTo>
                <a:lnTo>
                  <a:pt x="0" y="2187298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文本框 92"/>
          <p:cNvSpPr txBox="1"/>
          <p:nvPr/>
        </p:nvSpPr>
        <p:spPr>
          <a:xfrm>
            <a:off x="2947988" y="5465445"/>
            <a:ext cx="580866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AIRLINES RESERVATION</a:t>
            </a:r>
            <a:endParaRPr lang="en-US" altLang="en-US" sz="36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4"/>
          <p:cNvPicPr>
            <a:picLocks noChangeAspect="1"/>
          </p:cNvPicPr>
          <p:nvPr/>
        </p:nvPicPr>
        <p:blipFill>
          <a:blip r:embed="rId1"/>
          <a:srcRect t="12344" b="30528"/>
          <a:stretch>
            <a:fillRect/>
          </a:stretch>
        </p:blipFill>
        <p:spPr>
          <a:xfrm>
            <a:off x="0" y="-87312"/>
            <a:ext cx="12192000" cy="6964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/>
          <p:cNvSpPr/>
          <p:nvPr/>
        </p:nvSpPr>
        <p:spPr>
          <a:xfrm rot="16200000">
            <a:off x="5024120" y="-392430"/>
            <a:ext cx="2119630" cy="1194371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4580" name="TextBox 6"/>
          <p:cNvSpPr txBox="1"/>
          <p:nvPr/>
        </p:nvSpPr>
        <p:spPr>
          <a:xfrm>
            <a:off x="1658938" y="-457200"/>
            <a:ext cx="18415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581" name="文本框 36"/>
          <p:cNvSpPr txBox="1"/>
          <p:nvPr/>
        </p:nvSpPr>
        <p:spPr>
          <a:xfrm>
            <a:off x="4271010" y="5778818"/>
            <a:ext cx="400367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0A4383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THANKS FOR YOUR </a:t>
            </a:r>
            <a:endParaRPr lang="zh-CN" altLang="en-US" sz="2000" dirty="0">
              <a:solidFill>
                <a:srgbClr val="0A4383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582" name="文本框 92"/>
          <p:cNvSpPr txBox="1"/>
          <p:nvPr/>
        </p:nvSpPr>
        <p:spPr>
          <a:xfrm>
            <a:off x="4210050" y="4672013"/>
            <a:ext cx="5308600" cy="1106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 b="1" dirty="0">
                <a:solidFill>
                  <a:srgbClr val="0A43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Thanks</a:t>
            </a:r>
            <a:r>
              <a:rPr lang="zh-CN" altLang="en-US" sz="6600" b="1" dirty="0">
                <a:solidFill>
                  <a:srgbClr val="0A43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endParaRPr lang="zh-CN" altLang="en-US" sz="6600" b="1" dirty="0">
              <a:solidFill>
                <a:srgbClr val="0A438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Cloud 8"/>
          <p:cNvSpPr/>
          <p:nvPr/>
        </p:nvSpPr>
        <p:spPr>
          <a:xfrm>
            <a:off x="278765" y="1188085"/>
            <a:ext cx="12567920" cy="371284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501917" y="1080160"/>
            <a:ext cx="3685891" cy="0"/>
          </a:xfrm>
          <a:prstGeom prst="line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071620" y="1450975"/>
            <a:ext cx="535305" cy="4730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1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1620" y="2183765"/>
            <a:ext cx="535305" cy="5753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2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14800" y="2977515"/>
            <a:ext cx="53530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3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1620" y="3725545"/>
            <a:ext cx="535305" cy="6121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4</a:t>
            </a:r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endParaRPr lang="en-US" altLang="zh-CN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487680" y="142240"/>
            <a:ext cx="4602480" cy="1580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5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ea typeface="OPPOSans B" panose="00020600040101010101" pitchFamily="18" charset="-122"/>
                <a:cs typeface="Arial Black" panose="020B0A04020102020204" charset="0"/>
                <a:sym typeface="OPPOSans R" panose="00020600040101010101" pitchFamily="18" charset="-122"/>
              </a:rPr>
              <a:t>    </a:t>
            </a:r>
            <a:r>
              <a:rPr lang="en-US" sz="5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Group 1</a:t>
            </a:r>
            <a:endParaRPr lang="en-US" sz="5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altLang="zh-CN" sz="5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ea typeface="OPPOSans B" panose="00020600040101010101" pitchFamily="18" charset="-122"/>
              <a:cs typeface="Arial Black" panose="020B0A04020102020204" charset="0"/>
              <a:sym typeface="OPPOSans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52035" y="1557020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Hồ Thị Bích Liên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4872355" y="2326005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Võ Hoàng Khải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4862195" y="3094990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Trần Thị Thảo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4872355" y="3797300"/>
            <a:ext cx="4248150" cy="6413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Nguyễn Lâm Chí Nguyễn</a:t>
            </a:r>
            <a:endParaRPr lang="en-US" altLang="zh-CN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3810"/>
            <a:ext cx="6118225" cy="5989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0"/>
            <a:ext cx="6000750" cy="655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743325" cy="5598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5" y="284480"/>
            <a:ext cx="7854950" cy="505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200140" cy="502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085" y="635"/>
            <a:ext cx="5923915" cy="502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13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42585" cy="5102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85" y="0"/>
            <a:ext cx="6749415" cy="5103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WPS Presentation</Application>
  <PresentationFormat>宽屏</PresentationFormat>
  <Paragraphs>26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Calibri</vt:lpstr>
      <vt:lpstr>Microsoft YaHei</vt:lpstr>
      <vt:lpstr>OPPOSans B</vt:lpstr>
      <vt:lpstr>OPPOSans R</vt:lpstr>
      <vt:lpstr>Arial Black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Nguyễn Chí</cp:lastModifiedBy>
  <cp:revision>47</cp:revision>
  <dcterms:created xsi:type="dcterms:W3CDTF">2015-07-07T03:57:00Z</dcterms:created>
  <dcterms:modified xsi:type="dcterms:W3CDTF">2025-01-13T08:49:07Z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1033-12.2.0.19805</vt:lpwstr>
  </property>
  <property fmtid="{D5CDD505-2E9C-101B-9397-08002B2CF9AE}" pid="3" name="ICV">
    <vt:lpwstr>067ACA8814294A93AF76AADF9F76D792_13</vt:lpwstr>
  </property>
</Properties>
</file>